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  <p:embeddedFont>
      <p:font typeface="Open Sans Italics" charset="1" panose="020B0606030504020204"/>
      <p:regular r:id="rId31"/>
    </p:embeddedFont>
    <p:embeddedFont>
      <p:font typeface="Open Sans Bold Italics" charset="1" panose="020B0806030504020204"/>
      <p:regular r:id="rId32"/>
    </p:embeddedFont>
    <p:embeddedFont>
      <p:font typeface="Open Sans Light" charset="1" panose="020B0306030504020204"/>
      <p:regular r:id="rId33"/>
    </p:embeddedFont>
    <p:embeddedFont>
      <p:font typeface="Open Sans Light Italics" charset="1" panose="020B0306030504020204"/>
      <p:regular r:id="rId34"/>
    </p:embeddedFont>
    <p:embeddedFont>
      <p:font typeface="Open Sans Ultra-Bold" charset="1" panose="00000000000000000000"/>
      <p:regular r:id="rId35"/>
    </p:embeddedFont>
    <p:embeddedFont>
      <p:font typeface="Open Sans Ultra-Bold Italics" charset="1" panose="000000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slide2.xml" Type="http://schemas.openxmlformats.org/officeDocument/2006/relationships/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16" Target="../media/image23.png" Type="http://schemas.openxmlformats.org/officeDocument/2006/relationships/image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0256113" y="-2979"/>
            <a:ext cx="2006565" cy="201252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-5400000">
            <a:off x="12268637" y="2003586"/>
            <a:ext cx="2006565" cy="201252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4" id="4"/>
          <p:cNvSpPr/>
          <p:nvPr/>
        </p:nvSpPr>
        <p:spPr>
          <a:xfrm rot="-5400000">
            <a:off x="14281160" y="4010151"/>
            <a:ext cx="2006565" cy="201252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5" id="5"/>
          <p:cNvSpPr/>
          <p:nvPr/>
        </p:nvSpPr>
        <p:spPr>
          <a:xfrm rot="-5400000">
            <a:off x="16293684" y="6016716"/>
            <a:ext cx="2006565" cy="201252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6" id="6"/>
          <p:cNvSpPr/>
          <p:nvPr/>
        </p:nvSpPr>
        <p:spPr>
          <a:xfrm rot="-5400000">
            <a:off x="16293684" y="2003586"/>
            <a:ext cx="2006565" cy="201252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7" id="7"/>
          <p:cNvSpPr/>
          <p:nvPr/>
        </p:nvSpPr>
        <p:spPr>
          <a:xfrm rot="-5400000">
            <a:off x="14281160" y="-2979"/>
            <a:ext cx="2006565" cy="201252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394245" y="1003283"/>
            <a:ext cx="9858889" cy="8749755"/>
          </a:xfrm>
          <a:custGeom>
            <a:avLst/>
            <a:gdLst/>
            <a:ahLst/>
            <a:cxnLst/>
            <a:rect r="r" b="b" t="t" l="l"/>
            <a:pathLst>
              <a:path h="8749755" w="9858889">
                <a:moveTo>
                  <a:pt x="0" y="0"/>
                </a:moveTo>
                <a:lnTo>
                  <a:pt x="9858889" y="0"/>
                </a:lnTo>
                <a:lnTo>
                  <a:pt x="9858889" y="8749755"/>
                </a:lnTo>
                <a:lnTo>
                  <a:pt x="0" y="8749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38" r="0" b="-6338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508480" cy="10287000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5400000">
            <a:off x="3279814" y="9195886"/>
            <a:ext cx="1089497" cy="1092732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5400000">
            <a:off x="2187082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5" id="5"/>
          <p:cNvSpPr/>
          <p:nvPr/>
        </p:nvSpPr>
        <p:spPr>
          <a:xfrm rot="5400000">
            <a:off x="1094350" y="7016892"/>
            <a:ext cx="1089497" cy="1092732"/>
          </a:xfrm>
          <a:prstGeom prst="rect">
            <a:avLst/>
          </a:prstGeom>
          <a:solidFill>
            <a:srgbClr val="FADB7A">
              <a:alpha val="40000"/>
            </a:srgbClr>
          </a:solidFill>
        </p:spPr>
      </p:sp>
      <p:sp>
        <p:nvSpPr>
          <p:cNvPr name="AutoShape 6" id="6"/>
          <p:cNvSpPr/>
          <p:nvPr/>
        </p:nvSpPr>
        <p:spPr>
          <a:xfrm rot="5400000">
            <a:off x="1618" y="5927396"/>
            <a:ext cx="1089497" cy="1092732"/>
          </a:xfrm>
          <a:prstGeom prst="rect">
            <a:avLst/>
          </a:prstGeom>
          <a:solidFill>
            <a:srgbClr val="FADB7A">
              <a:alpha val="18824"/>
            </a:srgbClr>
          </a:solidFill>
        </p:spPr>
      </p:sp>
      <p:sp>
        <p:nvSpPr>
          <p:cNvPr name="AutoShape 7" id="7"/>
          <p:cNvSpPr/>
          <p:nvPr/>
        </p:nvSpPr>
        <p:spPr>
          <a:xfrm rot="5400000">
            <a:off x="1618" y="8106389"/>
            <a:ext cx="1089497" cy="1092732"/>
          </a:xfrm>
          <a:prstGeom prst="rect">
            <a:avLst/>
          </a:prstGeom>
          <a:solidFill>
            <a:srgbClr val="FADB7A">
              <a:alpha val="64706"/>
            </a:srgbClr>
          </a:solidFill>
        </p:spPr>
      </p:sp>
      <p:sp>
        <p:nvSpPr>
          <p:cNvPr name="AutoShape 8" id="8"/>
          <p:cNvSpPr/>
          <p:nvPr/>
        </p:nvSpPr>
        <p:spPr>
          <a:xfrm rot="5400000">
            <a:off x="1094350" y="9195886"/>
            <a:ext cx="1089497" cy="1092732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4181563" y="6076269"/>
            <a:ext cx="4326917" cy="4210731"/>
          </a:xfrm>
          <a:custGeom>
            <a:avLst/>
            <a:gdLst/>
            <a:ahLst/>
            <a:cxnLst/>
            <a:rect r="r" b="b" t="t" l="l"/>
            <a:pathLst>
              <a:path h="4210731" w="4326917">
                <a:moveTo>
                  <a:pt x="0" y="0"/>
                </a:moveTo>
                <a:lnTo>
                  <a:pt x="4326917" y="0"/>
                </a:lnTo>
                <a:lnTo>
                  <a:pt x="4326917" y="4210731"/>
                </a:lnTo>
                <a:lnTo>
                  <a:pt x="0" y="4210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85464" y="1822293"/>
            <a:ext cx="4519636" cy="41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8"/>
              </a:lnSpc>
              <a:spcBef>
                <a:spcPct val="0"/>
              </a:spcBef>
            </a:pPr>
            <a:r>
              <a:rPr lang="en-US" sz="8982">
                <a:solidFill>
                  <a:srgbClr val="191919"/>
                </a:solidFill>
                <a:latin typeface="Bobby Jones"/>
              </a:rPr>
              <a:t>O que é o Free Fire?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08480" y="1736568"/>
            <a:ext cx="9779520" cy="572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3"/>
              </a:lnSpc>
            </a:pPr>
            <a:r>
              <a:rPr lang="en-US" sz="4081">
                <a:solidFill>
                  <a:srgbClr val="F4F4F4"/>
                </a:solidFill>
                <a:latin typeface="Arimo Bold"/>
              </a:rPr>
              <a:t>Free Fire é um jogo eletrônico mobile de ação-aventura do gênero battle royale, criado pela desenvolvedora vietnamita 111dots Studio e publicado pela Garena. O jogo obteve um beta aberto em novembro de 2017 e foi lançado oficialmente para Android de iOS em 4 de dezembro de 2017. </a:t>
            </a:r>
            <a:r>
              <a:rPr lang="en-US" sz="4081">
                <a:solidFill>
                  <a:srgbClr val="191919"/>
                </a:solidFill>
                <a:latin typeface="Arimo Bold"/>
              </a:rPr>
              <a:t>ulo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7522138" y="7214454"/>
            <a:ext cx="765862" cy="768136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3" id="3"/>
          <p:cNvSpPr/>
          <p:nvPr/>
        </p:nvSpPr>
        <p:spPr>
          <a:xfrm rot="0">
            <a:off x="16756276" y="7982591"/>
            <a:ext cx="765862" cy="768136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4" id="4"/>
          <p:cNvSpPr/>
          <p:nvPr/>
        </p:nvSpPr>
        <p:spPr>
          <a:xfrm rot="0">
            <a:off x="15990413" y="8750727"/>
            <a:ext cx="765862" cy="768136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5" id="5"/>
          <p:cNvSpPr/>
          <p:nvPr/>
        </p:nvSpPr>
        <p:spPr>
          <a:xfrm rot="0">
            <a:off x="15224551" y="9518864"/>
            <a:ext cx="765862" cy="768136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6" id="6"/>
          <p:cNvSpPr/>
          <p:nvPr/>
        </p:nvSpPr>
        <p:spPr>
          <a:xfrm rot="0">
            <a:off x="16756276" y="9518864"/>
            <a:ext cx="765862" cy="768136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7" id="7"/>
          <p:cNvSpPr/>
          <p:nvPr/>
        </p:nvSpPr>
        <p:spPr>
          <a:xfrm rot="0">
            <a:off x="17522138" y="8750727"/>
            <a:ext cx="765862" cy="768136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44889" y="6489353"/>
            <a:ext cx="11725250" cy="3413579"/>
          </a:xfrm>
          <a:custGeom>
            <a:avLst/>
            <a:gdLst/>
            <a:ahLst/>
            <a:cxnLst/>
            <a:rect r="r" b="b" t="t" l="l"/>
            <a:pathLst>
              <a:path h="3413579" w="11725250">
                <a:moveTo>
                  <a:pt x="0" y="0"/>
                </a:moveTo>
                <a:lnTo>
                  <a:pt x="11725250" y="0"/>
                </a:lnTo>
                <a:lnTo>
                  <a:pt x="11725250" y="3413579"/>
                </a:lnTo>
                <a:lnTo>
                  <a:pt x="0" y="341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6" r="0" b="-2665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889" y="1333213"/>
            <a:ext cx="4436833" cy="4975887"/>
          </a:xfrm>
          <a:custGeom>
            <a:avLst/>
            <a:gdLst/>
            <a:ahLst/>
            <a:cxnLst/>
            <a:rect r="r" b="b" t="t" l="l"/>
            <a:pathLst>
              <a:path h="4975887" w="4436833">
                <a:moveTo>
                  <a:pt x="0" y="0"/>
                </a:moveTo>
                <a:lnTo>
                  <a:pt x="4436833" y="0"/>
                </a:lnTo>
                <a:lnTo>
                  <a:pt x="4436833" y="4975887"/>
                </a:lnTo>
                <a:lnTo>
                  <a:pt x="0" y="4975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0448" y="1949030"/>
            <a:ext cx="11535466" cy="2670125"/>
          </a:xfrm>
          <a:custGeom>
            <a:avLst/>
            <a:gdLst/>
            <a:ahLst/>
            <a:cxnLst/>
            <a:rect r="r" b="b" t="t" l="l"/>
            <a:pathLst>
              <a:path h="2670125" w="11535466">
                <a:moveTo>
                  <a:pt x="0" y="0"/>
                </a:moveTo>
                <a:lnTo>
                  <a:pt x="11535466" y="0"/>
                </a:lnTo>
                <a:lnTo>
                  <a:pt x="11535466" y="2670125"/>
                </a:lnTo>
                <a:lnTo>
                  <a:pt x="0" y="2670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4766" y="-24265"/>
            <a:ext cx="22166829" cy="132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33"/>
              </a:lnSpc>
            </a:pPr>
            <a:r>
              <a:rPr lang="en-US" sz="8194">
                <a:solidFill>
                  <a:srgbClr val="F4F4F4"/>
                </a:solidFill>
                <a:latin typeface="Poppins Bold"/>
              </a:rPr>
              <a:t>críticas/comentários: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217614"/>
            <a:ext cx="6328691" cy="325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4F4F4"/>
                </a:solidFill>
                <a:latin typeface="Poppins"/>
                <a:hlinkClick r:id="rId5" action="ppaction://hlinksldjump"/>
              </a:rPr>
              <a:t>Voltar ao índice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2798982" y="9355847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3" id="3"/>
          <p:cNvSpPr/>
          <p:nvPr/>
        </p:nvSpPr>
        <p:spPr>
          <a:xfrm rot="-5400000">
            <a:off x="14559245" y="-1380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4" id="4"/>
          <p:cNvSpPr/>
          <p:nvPr/>
        </p:nvSpPr>
        <p:spPr>
          <a:xfrm rot="5400000">
            <a:off x="1866448" y="8426074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5" id="5"/>
          <p:cNvSpPr/>
          <p:nvPr/>
        </p:nvSpPr>
        <p:spPr>
          <a:xfrm rot="-5400000">
            <a:off x="15491779" y="928392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6" id="6"/>
          <p:cNvSpPr/>
          <p:nvPr/>
        </p:nvSpPr>
        <p:spPr>
          <a:xfrm rot="5400000">
            <a:off x="933914" y="7496301"/>
            <a:ext cx="929773" cy="9325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7" id="7"/>
          <p:cNvSpPr/>
          <p:nvPr/>
        </p:nvSpPr>
        <p:spPr>
          <a:xfrm rot="-5400000">
            <a:off x="16424313" y="1858165"/>
            <a:ext cx="929773" cy="932534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8" id="8"/>
          <p:cNvSpPr/>
          <p:nvPr/>
        </p:nvSpPr>
        <p:spPr>
          <a:xfrm rot="5400000">
            <a:off x="1380" y="6566528"/>
            <a:ext cx="929773" cy="93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9" id="9"/>
          <p:cNvSpPr/>
          <p:nvPr/>
        </p:nvSpPr>
        <p:spPr>
          <a:xfrm rot="-5400000">
            <a:off x="17356847" y="2787938"/>
            <a:ext cx="929773" cy="9325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AutoShape 10" id="10"/>
          <p:cNvSpPr/>
          <p:nvPr/>
        </p:nvSpPr>
        <p:spPr>
          <a:xfrm rot="5400000">
            <a:off x="1380" y="8426074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1" id="11"/>
          <p:cNvSpPr/>
          <p:nvPr/>
        </p:nvSpPr>
        <p:spPr>
          <a:xfrm rot="-5400000">
            <a:off x="17356847" y="928392"/>
            <a:ext cx="929773" cy="932534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12" id="12"/>
          <p:cNvSpPr/>
          <p:nvPr/>
        </p:nvSpPr>
        <p:spPr>
          <a:xfrm rot="5400000">
            <a:off x="933914" y="9355847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13" id="13"/>
          <p:cNvSpPr/>
          <p:nvPr/>
        </p:nvSpPr>
        <p:spPr>
          <a:xfrm rot="-5400000">
            <a:off x="16424313" y="-1380"/>
            <a:ext cx="929773" cy="932534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Freeform 14" id="14"/>
          <p:cNvSpPr/>
          <p:nvPr/>
        </p:nvSpPr>
        <p:spPr>
          <a:xfrm flipH="false" flipV="false" rot="0">
            <a:off x="4832048" y="1859546"/>
            <a:ext cx="11590885" cy="3223512"/>
          </a:xfrm>
          <a:custGeom>
            <a:avLst/>
            <a:gdLst/>
            <a:ahLst/>
            <a:cxnLst/>
            <a:rect r="r" b="b" t="t" l="l"/>
            <a:pathLst>
              <a:path h="3223512" w="11590885">
                <a:moveTo>
                  <a:pt x="0" y="0"/>
                </a:moveTo>
                <a:lnTo>
                  <a:pt x="11590884" y="0"/>
                </a:lnTo>
                <a:lnTo>
                  <a:pt x="11590884" y="3223512"/>
                </a:lnTo>
                <a:lnTo>
                  <a:pt x="0" y="322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7" r="0" b="-3871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797601" y="5499368"/>
            <a:ext cx="11520729" cy="3857859"/>
          </a:xfrm>
          <a:custGeom>
            <a:avLst/>
            <a:gdLst/>
            <a:ahLst/>
            <a:cxnLst/>
            <a:rect r="r" b="b" t="t" l="l"/>
            <a:pathLst>
              <a:path h="3857859" w="11520729">
                <a:moveTo>
                  <a:pt x="0" y="0"/>
                </a:moveTo>
                <a:lnTo>
                  <a:pt x="11520729" y="0"/>
                </a:lnTo>
                <a:lnTo>
                  <a:pt x="11520729" y="3857859"/>
                </a:lnTo>
                <a:lnTo>
                  <a:pt x="0" y="3857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-822829" y="268883"/>
            <a:ext cx="14875152" cy="2251553"/>
            <a:chOff x="0" y="0"/>
            <a:chExt cx="19833536" cy="300207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85751"/>
              <a:ext cx="19833536" cy="1781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14"/>
                </a:lnSpc>
              </a:pPr>
              <a:r>
                <a:rPr lang="en-US" sz="8345">
                  <a:solidFill>
                    <a:srgbClr val="F4F4F4"/>
                  </a:solidFill>
                  <a:latin typeface="Poppins Bold"/>
                </a:rPr>
                <a:t>críticas/comentários: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478480"/>
              <a:ext cx="19833536" cy="5236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0" y="1859546"/>
            <a:ext cx="4832048" cy="3215073"/>
          </a:xfrm>
          <a:custGeom>
            <a:avLst/>
            <a:gdLst/>
            <a:ahLst/>
            <a:cxnLst/>
            <a:rect r="r" b="b" t="t" l="l"/>
            <a:pathLst>
              <a:path h="3215073" w="4832048">
                <a:moveTo>
                  <a:pt x="0" y="0"/>
                </a:moveTo>
                <a:lnTo>
                  <a:pt x="4832048" y="0"/>
                </a:lnTo>
                <a:lnTo>
                  <a:pt x="4832048" y="3215073"/>
                </a:lnTo>
                <a:lnTo>
                  <a:pt x="0" y="3215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0800000">
            <a:off x="0" y="2830049"/>
            <a:ext cx="1425295" cy="1415025"/>
          </a:xfrm>
          <a:prstGeom prst="rect">
            <a:avLst/>
          </a:prstGeom>
          <a:solidFill>
            <a:srgbClr val="FADB7A"/>
          </a:solidFill>
        </p:spPr>
      </p:sp>
      <p:sp>
        <p:nvSpPr>
          <p:cNvPr name="AutoShape 3" id="3"/>
          <p:cNvSpPr/>
          <p:nvPr/>
        </p:nvSpPr>
        <p:spPr>
          <a:xfrm rot="-10800000">
            <a:off x="0" y="0"/>
            <a:ext cx="1425295" cy="1415025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AutoShape 4" id="4"/>
          <p:cNvSpPr/>
          <p:nvPr/>
        </p:nvSpPr>
        <p:spPr>
          <a:xfrm rot="-10800000">
            <a:off x="1425295" y="1415025"/>
            <a:ext cx="1425295" cy="1415025"/>
          </a:xfrm>
          <a:prstGeom prst="rect">
            <a:avLst/>
          </a:prstGeom>
          <a:solidFill>
            <a:srgbClr val="EFC136"/>
          </a:solidFill>
        </p:spPr>
      </p:sp>
      <p:sp>
        <p:nvSpPr>
          <p:cNvPr name="AutoShape 5" id="5"/>
          <p:cNvSpPr/>
          <p:nvPr/>
        </p:nvSpPr>
        <p:spPr>
          <a:xfrm rot="-10800000">
            <a:off x="2850590" y="0"/>
            <a:ext cx="1425295" cy="1415025"/>
          </a:xfrm>
          <a:prstGeom prst="rect">
            <a:avLst/>
          </a:prstGeom>
          <a:solidFill>
            <a:srgbClr val="F4A100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5519317" y="707512"/>
            <a:ext cx="3114969" cy="3114969"/>
          </a:xfrm>
          <a:custGeom>
            <a:avLst/>
            <a:gdLst/>
            <a:ahLst/>
            <a:cxnLst/>
            <a:rect r="r" b="b" t="t" l="l"/>
            <a:pathLst>
              <a:path h="3114969" w="3114969">
                <a:moveTo>
                  <a:pt x="0" y="0"/>
                </a:moveTo>
                <a:lnTo>
                  <a:pt x="3114969" y="0"/>
                </a:lnTo>
                <a:lnTo>
                  <a:pt x="3114969" y="3114969"/>
                </a:lnTo>
                <a:lnTo>
                  <a:pt x="0" y="311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75747" y="663942"/>
            <a:ext cx="3158539" cy="3158539"/>
          </a:xfrm>
          <a:custGeom>
            <a:avLst/>
            <a:gdLst/>
            <a:ahLst/>
            <a:cxnLst/>
            <a:rect r="r" b="b" t="t" l="l"/>
            <a:pathLst>
              <a:path h="3158539" w="3158539">
                <a:moveTo>
                  <a:pt x="0" y="0"/>
                </a:moveTo>
                <a:lnTo>
                  <a:pt x="3158539" y="0"/>
                </a:lnTo>
                <a:lnTo>
                  <a:pt x="3158539" y="3158539"/>
                </a:lnTo>
                <a:lnTo>
                  <a:pt x="0" y="3158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55208" y="4245074"/>
            <a:ext cx="2999616" cy="2290543"/>
          </a:xfrm>
          <a:custGeom>
            <a:avLst/>
            <a:gdLst/>
            <a:ahLst/>
            <a:cxnLst/>
            <a:rect r="r" b="b" t="t" l="l"/>
            <a:pathLst>
              <a:path h="2290543" w="2999616">
                <a:moveTo>
                  <a:pt x="0" y="0"/>
                </a:moveTo>
                <a:lnTo>
                  <a:pt x="2999617" y="0"/>
                </a:lnTo>
                <a:lnTo>
                  <a:pt x="2999617" y="2290542"/>
                </a:lnTo>
                <a:lnTo>
                  <a:pt x="0" y="2290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182" t="-4468" r="-3600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400278">
            <a:off x="3456089" y="2918100"/>
            <a:ext cx="2815113" cy="1709541"/>
          </a:xfrm>
          <a:custGeom>
            <a:avLst/>
            <a:gdLst/>
            <a:ahLst/>
            <a:cxnLst/>
            <a:rect r="r" b="b" t="t" l="l"/>
            <a:pathLst>
              <a:path h="1709541" w="2815113">
                <a:moveTo>
                  <a:pt x="0" y="0"/>
                </a:moveTo>
                <a:lnTo>
                  <a:pt x="2815113" y="0"/>
                </a:lnTo>
                <a:lnTo>
                  <a:pt x="2815113" y="1709541"/>
                </a:lnTo>
                <a:lnTo>
                  <a:pt x="0" y="17095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92528" y="6686538"/>
            <a:ext cx="2368548" cy="2368548"/>
          </a:xfrm>
          <a:custGeom>
            <a:avLst/>
            <a:gdLst/>
            <a:ahLst/>
            <a:cxnLst/>
            <a:rect r="r" b="b" t="t" l="l"/>
            <a:pathLst>
              <a:path h="2368548" w="2368548">
                <a:moveTo>
                  <a:pt x="0" y="0"/>
                </a:moveTo>
                <a:lnTo>
                  <a:pt x="2368548" y="0"/>
                </a:lnTo>
                <a:lnTo>
                  <a:pt x="2368548" y="2368548"/>
                </a:lnTo>
                <a:lnTo>
                  <a:pt x="0" y="2368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11262">
            <a:off x="4804615" y="5655975"/>
            <a:ext cx="894714" cy="2674415"/>
          </a:xfrm>
          <a:custGeom>
            <a:avLst/>
            <a:gdLst/>
            <a:ahLst/>
            <a:cxnLst/>
            <a:rect r="r" b="b" t="t" l="l"/>
            <a:pathLst>
              <a:path h="2674415" w="894714">
                <a:moveTo>
                  <a:pt x="0" y="0"/>
                </a:moveTo>
                <a:lnTo>
                  <a:pt x="894713" y="0"/>
                </a:lnTo>
                <a:lnTo>
                  <a:pt x="894713" y="2674415"/>
                </a:lnTo>
                <a:lnTo>
                  <a:pt x="0" y="2674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254773">
            <a:off x="6954505" y="8242248"/>
            <a:ext cx="5060826" cy="1429683"/>
          </a:xfrm>
          <a:custGeom>
            <a:avLst/>
            <a:gdLst/>
            <a:ahLst/>
            <a:cxnLst/>
            <a:rect r="r" b="b" t="t" l="l"/>
            <a:pathLst>
              <a:path h="1429683" w="5060826">
                <a:moveTo>
                  <a:pt x="0" y="0"/>
                </a:moveTo>
                <a:lnTo>
                  <a:pt x="5060826" y="0"/>
                </a:lnTo>
                <a:lnTo>
                  <a:pt x="5060826" y="1429683"/>
                </a:lnTo>
                <a:lnTo>
                  <a:pt x="0" y="14296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69452" y="6686538"/>
            <a:ext cx="3780046" cy="2886488"/>
          </a:xfrm>
          <a:custGeom>
            <a:avLst/>
            <a:gdLst/>
            <a:ahLst/>
            <a:cxnLst/>
            <a:rect r="r" b="b" t="t" l="l"/>
            <a:pathLst>
              <a:path h="2886488" w="3780046">
                <a:moveTo>
                  <a:pt x="0" y="0"/>
                </a:moveTo>
                <a:lnTo>
                  <a:pt x="3780046" y="0"/>
                </a:lnTo>
                <a:lnTo>
                  <a:pt x="3780046" y="2886487"/>
                </a:lnTo>
                <a:lnTo>
                  <a:pt x="0" y="2886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182" t="-4468" r="-3600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90111">
            <a:off x="12820706" y="5295520"/>
            <a:ext cx="2123553" cy="642375"/>
          </a:xfrm>
          <a:custGeom>
            <a:avLst/>
            <a:gdLst/>
            <a:ahLst/>
            <a:cxnLst/>
            <a:rect r="r" b="b" t="t" l="l"/>
            <a:pathLst>
              <a:path h="642375" w="2123553">
                <a:moveTo>
                  <a:pt x="0" y="0"/>
                </a:moveTo>
                <a:lnTo>
                  <a:pt x="2123554" y="0"/>
                </a:lnTo>
                <a:lnTo>
                  <a:pt x="2123554" y="642375"/>
                </a:lnTo>
                <a:lnTo>
                  <a:pt x="0" y="6423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380249" y="2683812"/>
            <a:ext cx="4016880" cy="1809376"/>
          </a:xfrm>
          <a:custGeom>
            <a:avLst/>
            <a:gdLst/>
            <a:ahLst/>
            <a:cxnLst/>
            <a:rect r="r" b="b" t="t" l="l"/>
            <a:pathLst>
              <a:path h="1809376" w="4016880">
                <a:moveTo>
                  <a:pt x="0" y="0"/>
                </a:moveTo>
                <a:lnTo>
                  <a:pt x="4016879" y="0"/>
                </a:lnTo>
                <a:lnTo>
                  <a:pt x="4016879" y="1809376"/>
                </a:lnTo>
                <a:lnTo>
                  <a:pt x="0" y="180937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8803" b="-60703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397128" y="423867"/>
            <a:ext cx="3144397" cy="4123011"/>
          </a:xfrm>
          <a:custGeom>
            <a:avLst/>
            <a:gdLst/>
            <a:ahLst/>
            <a:cxnLst/>
            <a:rect r="r" b="b" t="t" l="l"/>
            <a:pathLst>
              <a:path h="4123011" w="3144397">
                <a:moveTo>
                  <a:pt x="0" y="0"/>
                </a:moveTo>
                <a:lnTo>
                  <a:pt x="3144398" y="0"/>
                </a:lnTo>
                <a:lnTo>
                  <a:pt x="3144398" y="4123011"/>
                </a:lnTo>
                <a:lnTo>
                  <a:pt x="0" y="41230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34286" y="1282555"/>
            <a:ext cx="2043818" cy="1401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9"/>
              </a:lnSpc>
            </a:pPr>
            <a:r>
              <a:rPr lang="en-US" sz="8235">
                <a:solidFill>
                  <a:srgbClr val="000000"/>
                </a:solidFill>
                <a:latin typeface="Open Sans Bold"/>
              </a:rPr>
              <a:t>real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61076" y="6869357"/>
            <a:ext cx="1783351" cy="113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24"/>
              </a:lnSpc>
            </a:pPr>
            <a:r>
              <a:rPr lang="en-US" sz="6660">
                <a:solidFill>
                  <a:srgbClr val="000000"/>
                </a:solidFill>
                <a:latin typeface="Open Sans Bold"/>
              </a:rPr>
              <a:t>jogo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54283"/>
          </a:xfrm>
          <a:custGeom>
            <a:avLst/>
            <a:gdLst/>
            <a:ahLst/>
            <a:cxnLst/>
            <a:rect r="r" b="b" t="t" l="l"/>
            <a:pathLst>
              <a:path h="10454283" w="18288000">
                <a:moveTo>
                  <a:pt x="0" y="0"/>
                </a:moveTo>
                <a:lnTo>
                  <a:pt x="18288000" y="0"/>
                </a:lnTo>
                <a:lnTo>
                  <a:pt x="18288000" y="10454283"/>
                </a:lnTo>
                <a:lnTo>
                  <a:pt x="0" y="10454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52" t="-2547" r="-1594" b="-17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89016" y="6106342"/>
            <a:ext cx="7739985" cy="220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460"/>
              </a:lnSpc>
            </a:pPr>
            <a:r>
              <a:rPr lang="en-US" sz="13717">
                <a:solidFill>
                  <a:srgbClr val="F4F4F4"/>
                </a:solidFill>
                <a:latin typeface="Poppins Bold"/>
              </a:rPr>
              <a:t>FIM!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DAGEGgEJ7GU</dc:identifier>
  <dcterms:modified xsi:type="dcterms:W3CDTF">2011-08-01T06:04:30Z</dcterms:modified>
  <cp:revision>1</cp:revision>
  <dc:title>FREE FIRE</dc:title>
</cp:coreProperties>
</file>